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3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4389AA15-7FCC-48B0-A512-560D0D855C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 fontScale="90000"/>
          </a:bodyPr>
          <a:lstStyle/>
          <a:p>
            <a:r>
              <a:rPr b="1" dirty="0">
                <a:latin typeface="Arial Black" panose="020B0A04020102020204" pitchFamily="34" charset="0"/>
              </a:rPr>
              <a:t>Coal Terminal Maintenance Analysis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5E2F7B9C-B2F1-480E-AF39-70D0E9F3C5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en-US" sz="3000" b="1" dirty="0"/>
              <a:t>Tableau Project Report by </a:t>
            </a:r>
            <a:r>
              <a:rPr lang="en-US" sz="3000" b="1" i="1" dirty="0"/>
              <a:t>Hamza Aziz</a:t>
            </a:r>
            <a:endParaRPr sz="3000" b="1" i="1"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Report Duplicate16">
            <a:extLst>
              <a:ext uri="{FF2B5EF4-FFF2-40B4-BE49-F238E27FC236}">
                <a16:creationId xmlns:a16="http://schemas.microsoft.com/office/drawing/2014/main" id="{C3218A8B-0FA0-45D3-82AD-E7A7B51C5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8A560-6E2C-4D28-8E5C-8F020C08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744"/>
          </a:xfrm>
        </p:spPr>
        <p:txBody>
          <a:bodyPr>
            <a:normAutofit/>
          </a:bodyPr>
          <a:lstStyle/>
          <a:p>
            <a:r>
              <a:rPr lang="en-US" sz="3500" b="1" dirty="0">
                <a:latin typeface="Arial Black" panose="020B0A04020102020204" pitchFamily="34" charset="0"/>
              </a:rPr>
              <a:t>Problem Description</a:t>
            </a:r>
            <a:endParaRPr lang="en-IN" sz="3500" b="1" dirty="0">
              <a:latin typeface="Arial Black" panose="020B0A040201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4DD5BB-FA7D-4A01-8BA6-EB72B20176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7071"/>
                <a:ext cx="10515600" cy="5094513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You have been hired by a Coal Terminal to assess which of their Coal Reclaimer machines require maintenance in the upcoming month.</a:t>
                </a:r>
              </a:p>
              <a:p>
                <a:pPr marL="0" indent="0">
                  <a:buNone/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These machines run literally round the clock 24/7 for 365 days a year. Every minute of downtime equates to </a:t>
                </a:r>
                <a:r>
                  <a:rPr lang="en-US" sz="1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millions of dollars </a:t>
                </a: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los revenue, that is why it is crucial to identify exactly when these machines require maintenance (neither less or more frequently is acceptable).</a:t>
                </a:r>
              </a:p>
              <a:p>
                <a:pPr marL="0" indent="0">
                  <a:buNone/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Currently the Coal Terminal follows the following criterion: a reclaimer-type machine requires maintenance when within the previous month there was at least one 8-hour period when the average idle capacity was over 10%.</a:t>
                </a:r>
              </a:p>
              <a:p>
                <a:pPr marL="0" indent="0">
                  <a:buNone/>
                </a:pPr>
                <a:endParaRPr 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Idle capacity is a utilization metric which, for the purposes of this project, is defined as:</a:t>
                </a:r>
              </a:p>
              <a:p>
                <a:pPr marL="0" indent="0" algn="ctr">
                  <a:buNone/>
                </a:pPr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Idle Capacity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sz="1600" b="0" i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𝐴𝑐𝑡𝑢𝑎𝑙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𝑇𝑜𝑛𝑛𝑎𝑔𝑒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𝑁𝑜𝑚𝑖𝑛𝑎𝑙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𝐶𝑎𝑝𝑎𝑐𝑖𝑡𝑦</m:t>
                            </m:r>
                          </m:e>
                        </m:d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𝑁𝑜𝑚𝑖𝑛𝑎𝑙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𝐶𝑎𝑝𝑎𝑐𝑖𝑡𝑦</m:t>
                        </m:r>
                      </m:den>
                    </m:f>
                  </m:oMath>
                </a14:m>
                <a:endParaRPr lang="en-IN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IN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task is to find out which of the 5 machines have exceeded this level and create a report for the executive stakeholders with your recommendation.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4DD5BB-FA7D-4A01-8BA6-EB72B20176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7071"/>
                <a:ext cx="10515600" cy="5094513"/>
              </a:xfrm>
              <a:blipFill>
                <a:blip r:embed="rId2"/>
                <a:stretch>
                  <a:fillRect l="-348" t="-837" r="-5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7605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Report Duplicate14">
            <a:extLst>
              <a:ext uri="{FF2B5EF4-FFF2-40B4-BE49-F238E27FC236}">
                <a16:creationId xmlns:a16="http://schemas.microsoft.com/office/drawing/2014/main" id="{8FCA0094-72C9-42AA-AC05-3B8770C92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Report Duplicate9">
            <a:extLst>
              <a:ext uri="{FF2B5EF4-FFF2-40B4-BE49-F238E27FC236}">
                <a16:creationId xmlns:a16="http://schemas.microsoft.com/office/drawing/2014/main" id="{A2A09756-F867-4129-965D-4BD37D2DA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Report Duplicate10">
            <a:extLst>
              <a:ext uri="{FF2B5EF4-FFF2-40B4-BE49-F238E27FC236}">
                <a16:creationId xmlns:a16="http://schemas.microsoft.com/office/drawing/2014/main" id="{C93B6CE1-92F1-442F-ABE0-1013AB628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Report Duplicate15">
            <a:extLst>
              <a:ext uri="{FF2B5EF4-FFF2-40B4-BE49-F238E27FC236}">
                <a16:creationId xmlns:a16="http://schemas.microsoft.com/office/drawing/2014/main" id="{2B5199B8-C3DC-4F92-987E-EAB555EA56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Report Duplicate11">
            <a:extLst>
              <a:ext uri="{FF2B5EF4-FFF2-40B4-BE49-F238E27FC236}">
                <a16:creationId xmlns:a16="http://schemas.microsoft.com/office/drawing/2014/main" id="{07C98147-27F2-403F-9AA3-598500278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Report Duplicate12">
            <a:extLst>
              <a:ext uri="{FF2B5EF4-FFF2-40B4-BE49-F238E27FC236}">
                <a16:creationId xmlns:a16="http://schemas.microsoft.com/office/drawing/2014/main" id="{EEB8F7EF-7CE1-4D14-971F-0446250D7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Report Duplicate13">
            <a:extLst>
              <a:ext uri="{FF2B5EF4-FFF2-40B4-BE49-F238E27FC236}">
                <a16:creationId xmlns:a16="http://schemas.microsoft.com/office/drawing/2014/main" id="{4FD47E92-A34A-452F-A6FB-25477664A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162"/>
            <a:ext cx="12192000" cy="66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169</Words>
  <Application>Microsoft Office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Cambria Math</vt:lpstr>
      <vt:lpstr>Office Theme</vt:lpstr>
      <vt:lpstr>Coal Terminal Maintenance Analysis</vt:lpstr>
      <vt:lpstr>Problem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Coal Terminal Maintenance Analysis</dc:title>
  <dc:creator/>
  <cp:lastModifiedBy>Hamza Aziz</cp:lastModifiedBy>
  <cp:revision>4</cp:revision>
  <dcterms:created xsi:type="dcterms:W3CDTF">2022-07-20T07:15:48Z</dcterms:created>
  <dcterms:modified xsi:type="dcterms:W3CDTF">2022-07-20T10:37:07Z</dcterms:modified>
</cp:coreProperties>
</file>

<file path=docProps/thumbnail.jpeg>
</file>